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D00AC-7F52-4AB7-A187-2D6BAA61E927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CC99E-0BD0-49A4-8F3F-6AF7A8F1D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CC99E-0BD0-49A4-8F3F-6AF7A8F1DD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7CA5-C0CE-412B-BE6C-2D0849B1790B}" type="datetimeFigureOut">
              <a:rPr lang="en-US" smtClean="0"/>
              <a:pPr/>
              <a:t>05/04/2018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9245-6BDA-4663-934D-7C0D05BCD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50"/>
            <a:ext cx="9144000" cy="230505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TRIỂN KHAI PHẦN MỀM RA ĐỀ</a:t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VÀ QUẢN LÍ NGÂN HÀNG CÂU HỎI</a:t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SMART TEST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4114800"/>
            <a:ext cx="8686800" cy="1143000"/>
          </a:xfrm>
        </p:spPr>
        <p:txBody>
          <a:bodyPr>
            <a:normAutofit lnSpcReduction="10000"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Người thực hiện : Nguyễn Thị Kim </a:t>
            </a:r>
            <a:r>
              <a:rPr lang="en-US" b="1" smtClean="0">
                <a:solidFill>
                  <a:srgbClr val="0070C0"/>
                </a:solidFill>
              </a:rPr>
              <a:t>Hòa</a:t>
            </a:r>
          </a:p>
          <a:p>
            <a:r>
              <a:rPr lang="en-US" b="1" smtClean="0">
                <a:solidFill>
                  <a:srgbClr val="0070C0"/>
                </a:solidFill>
              </a:rPr>
              <a:t>TỔ : TOÁN - TIN</a:t>
            </a:r>
            <a:endParaRPr lang="en-US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TRIỂN KHAI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954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I. </a:t>
            </a:r>
            <a:r>
              <a:rPr kumimoji="0" lang="en-US" sz="3600" b="1" i="0" u="sng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HƯỚNG DẪN CÀI ĐẶT PHẦN MỀM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2860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II. </a:t>
            </a:r>
            <a:r>
              <a:rPr kumimoji="0" lang="en-US" sz="3600" b="1" i="0" u="sng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ĐƯA CƠ SỞ DỮ LIỆU VÀO MÁY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III. </a:t>
            </a:r>
            <a:r>
              <a:rPr kumimoji="0" lang="en-US" sz="3600" b="1" i="0" u="sng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HƯỚNG DẪN SỬ DỤNG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smtClean="0">
                <a:solidFill>
                  <a:srgbClr val="000099"/>
                </a:solidFill>
              </a:rPr>
              <a:t>I. </a:t>
            </a:r>
            <a:r>
              <a:rPr lang="en-US" b="1" u="sng" smtClean="0">
                <a:solidFill>
                  <a:srgbClr val="000099"/>
                </a:solidFill>
              </a:rPr>
              <a:t>HƯỚNG DẪN CÀI ĐẶT PHẦN MỀM</a:t>
            </a:r>
            <a:r>
              <a:rPr lang="en-US" b="1" smtClean="0">
                <a:solidFill>
                  <a:srgbClr val="000099"/>
                </a:solidFill>
              </a:rPr>
              <a:t>: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858000" cy="1219199"/>
          </a:xfrm>
        </p:spPr>
        <p:txBody>
          <a:bodyPr/>
          <a:lstStyle/>
          <a:p>
            <a:pPr>
              <a:buNone/>
            </a:pPr>
            <a:r>
              <a:rPr lang="en-US" smtClean="0"/>
              <a:t>Tên đăng nhập: </a:t>
            </a:r>
            <a:r>
              <a:rPr lang="en-US" b="1" smtClean="0">
                <a:solidFill>
                  <a:srgbClr val="FF0000"/>
                </a:solidFill>
              </a:rPr>
              <a:t>admin</a:t>
            </a:r>
          </a:p>
          <a:p>
            <a:pPr>
              <a:buNone/>
            </a:pPr>
            <a:r>
              <a:rPr lang="en-US" smtClean="0"/>
              <a:t>Mật khẩu: </a:t>
            </a:r>
            <a:r>
              <a:rPr lang="en-US" b="1" smtClean="0">
                <a:solidFill>
                  <a:srgbClr val="FF0000"/>
                </a:solidFill>
              </a:rPr>
              <a:t>admin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8305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Bản quyền phần mềm</a:t>
            </a:r>
          </a:p>
          <a:p>
            <a:r>
              <a:rPr lang="en-US" sz="3200" smtClean="0"/>
              <a:t>Tài khoản: </a:t>
            </a:r>
            <a:r>
              <a:rPr lang="en-US" sz="3200" b="1" smtClean="0">
                <a:solidFill>
                  <a:srgbClr val="FF0000"/>
                </a:solidFill>
              </a:rPr>
              <a:t>TRƯỜNG THCS ĐINH TIÊN HOÀNG</a:t>
            </a:r>
          </a:p>
          <a:p>
            <a:r>
              <a:rPr lang="en-US" sz="3200" smtClean="0"/>
              <a:t>Huyện: </a:t>
            </a:r>
            <a:r>
              <a:rPr lang="en-US" sz="3200" b="1" smtClean="0">
                <a:solidFill>
                  <a:srgbClr val="FF0000"/>
                </a:solidFill>
              </a:rPr>
              <a:t>EA KAR</a:t>
            </a:r>
          </a:p>
          <a:p>
            <a:r>
              <a:rPr lang="en-US" sz="3200" smtClean="0"/>
              <a:t>Key: </a:t>
            </a:r>
            <a:r>
              <a:rPr lang="en-US" sz="6000" b="1" smtClean="0">
                <a:solidFill>
                  <a:srgbClr val="FF0000"/>
                </a:solidFill>
              </a:rPr>
              <a:t>1605-48CA-A095-135E</a:t>
            </a:r>
            <a:endParaRPr 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u="sng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ĐƯA CƠ SỞ DỮ LIỆU VÀO MÁY</a:t>
            </a:r>
            <a:r>
              <a:rPr lang="en-US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u="sng" smtClean="0"/>
              <a:t>Bước 1</a:t>
            </a:r>
            <a:r>
              <a:rPr lang="en-US" smtClean="0"/>
              <a:t>: Vào Menu</a:t>
            </a:r>
          </a:p>
          <a:p>
            <a:r>
              <a:rPr lang="en-US" b="1" u="sng" smtClean="0"/>
              <a:t>Bước 2</a:t>
            </a:r>
            <a:r>
              <a:rPr lang="en-US" smtClean="0"/>
              <a:t>: Nháy chuột vào lưu trữ, phục hồi dữ liệu.</a:t>
            </a:r>
          </a:p>
          <a:p>
            <a:r>
              <a:rPr lang="en-US" b="1" u="sng" smtClean="0"/>
              <a:t>Bước 3</a:t>
            </a:r>
            <a:r>
              <a:rPr lang="en-US" smtClean="0"/>
              <a:t>: Nháy chuột vào khôi phục dữ liệu rồi chọn nơi lưu trữ</a:t>
            </a:r>
          </a:p>
          <a:p>
            <a:r>
              <a:rPr lang="en-US" b="1" u="sng" smtClean="0"/>
              <a:t>Bước 4</a:t>
            </a:r>
            <a:r>
              <a:rPr lang="en-US" smtClean="0"/>
              <a:t>: Chọn đường dẫn đến thư mục lưu trữ cơ sở dữ liệu Smart Test\ 2. File mẫu cập nhật và ra đề\ CSDL mẫu\ CSDL mẫu THCS.db</a:t>
            </a:r>
          </a:p>
          <a:p>
            <a:r>
              <a:rPr lang="en-US" b="1" u="sng" smtClean="0"/>
              <a:t>Bước 5</a:t>
            </a:r>
            <a:r>
              <a:rPr lang="en-US" smtClean="0"/>
              <a:t>: Open\ OK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000099"/>
                </a:solidFill>
              </a:rPr>
              <a:t>III. </a:t>
            </a:r>
            <a:r>
              <a:rPr lang="en-US" b="1" u="sng" smtClean="0">
                <a:solidFill>
                  <a:srgbClr val="000099"/>
                </a:solidFill>
              </a:rPr>
              <a:t>HƯỚNG DẪN SỬ DỤNG</a:t>
            </a:r>
            <a:r>
              <a:rPr lang="en-US" b="1" smtClean="0">
                <a:solidFill>
                  <a:srgbClr val="000099"/>
                </a:solidFill>
              </a:rPr>
              <a:t>:</a:t>
            </a:r>
            <a:endParaRPr lang="en-US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178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TRIỂN KHAI PHẦN MỀM RA ĐỀ VÀ QUẢN LÍ NGÂN HÀNG CÂU HỎI SMART TEST</vt:lpstr>
      <vt:lpstr>NỘI DUNG TRIỂN KHAI</vt:lpstr>
      <vt:lpstr>I. HƯỚNG DẪN CÀI ĐẶT PHẦN MỀM:</vt:lpstr>
      <vt:lpstr>II. ĐƯA CƠ SỞ DỮ LIỆU VÀO MÁY:</vt:lpstr>
      <vt:lpstr>III. HƯỚNG DẪN SỬ DỤNG: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TRIỂN KHAI PHẦN MỀM RA ĐỀ VÀ QUẢN LÍ NGÂN HÀNG CÂU HỎI SMART TEST</dc:title>
  <dc:creator>HP</dc:creator>
  <cp:lastModifiedBy>HP</cp:lastModifiedBy>
  <cp:revision>13</cp:revision>
  <dcterms:created xsi:type="dcterms:W3CDTF">2018-03-28T12:09:25Z</dcterms:created>
  <dcterms:modified xsi:type="dcterms:W3CDTF">2018-04-05T05:19:34Z</dcterms:modified>
</cp:coreProperties>
</file>